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190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888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국내 산불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 </a:t>
            </a:r>
            <a:r>
              <a:rPr 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발생 건수 및 면적</a:t>
            </a:r>
            <a:r>
              <a:rPr 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(ha)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1296915644741731"/>
          <c:y val="0.16402770825893093"/>
          <c:w val="0.78932984547500129"/>
          <c:h val="0.6061930835986540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건수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A6A-4B7C-9CA6-0FC4D7E475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1980년대</c:v>
                </c:pt>
                <c:pt idx="1">
                  <c:v>1990년대</c:v>
                </c:pt>
                <c:pt idx="2">
                  <c:v>2000년대</c:v>
                </c:pt>
                <c:pt idx="3">
                  <c:v>2010년대</c:v>
                </c:pt>
                <c:pt idx="4">
                  <c:v>2020년대</c:v>
                </c:pt>
              </c:strCache>
            </c:strRef>
          </c:cat>
          <c:val>
            <c:numRef>
              <c:f>Sheet1!$B$2:$F$2</c:f>
              <c:numCache>
                <c:formatCode>_(* #,##0_);_(* \(#,##0\);_(* "-"_);_(@_)</c:formatCode>
                <c:ptCount val="5"/>
                <c:pt idx="0">
                  <c:v>238</c:v>
                </c:pt>
                <c:pt idx="1">
                  <c:v>336</c:v>
                </c:pt>
                <c:pt idx="2">
                  <c:v>523</c:v>
                </c:pt>
                <c:pt idx="3">
                  <c:v>440</c:v>
                </c:pt>
                <c:pt idx="4">
                  <c:v>580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면적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Sheet1!$B$1:$F$1</c:f>
              <c:strCache>
                <c:ptCount val="5"/>
                <c:pt idx="0">
                  <c:v>1980년대</c:v>
                </c:pt>
                <c:pt idx="1">
                  <c:v>1990년대</c:v>
                </c:pt>
                <c:pt idx="2">
                  <c:v>2000년대</c:v>
                </c:pt>
                <c:pt idx="3">
                  <c:v>2010년대</c:v>
                </c:pt>
                <c:pt idx="4">
                  <c:v>2020년대</c:v>
                </c:pt>
              </c:strCache>
            </c:strRef>
          </c:cat>
          <c:val>
            <c:numRef>
              <c:f>Sheet1!$B$3:$F$3</c:f>
              <c:numCache>
                <c:formatCode>_(* #,##0_);_(* \(#,##0\);_(* "-"_);_(@_)</c:formatCode>
                <c:ptCount val="5"/>
                <c:pt idx="0">
                  <c:v>1112</c:v>
                </c:pt>
                <c:pt idx="1">
                  <c:v>1398</c:v>
                </c:pt>
                <c:pt idx="2">
                  <c:v>3726</c:v>
                </c:pt>
                <c:pt idx="3">
                  <c:v>857</c:v>
                </c:pt>
                <c:pt idx="4">
                  <c:v>8369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#,##0_);[Red]\(#,##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#,##0_);[Red]\(#,##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200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858E11-33BD-494B-9B6B-54B325AA768B}" type="doc">
      <dgm:prSet loTypeId="urn:microsoft.com/office/officeart/2005/8/layout/list1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2F6C3E7E-FD0C-4B13-B6BC-55C4D86F5881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산과 먼 방향으로</a:t>
          </a:r>
          <a:endParaRPr lang="ko-KR" altLang="en-US" sz="18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6E55449-B4BA-473F-B6CE-4F1602983DE9}" type="parTrans" cxnId="{6961122D-EC1A-44BD-848A-40AC3DEE9EFB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D902FF4-0C12-47B4-8D3C-61395A9567A9}" type="sibTrans" cxnId="{6961122D-EC1A-44BD-848A-40AC3DEE9EFB}">
      <dgm:prSet custT="1"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FDE9B58-20FD-4E57-9D2C-0DF779CF991B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바람 반대방향으로</a:t>
          </a:r>
        </a:p>
      </dgm:t>
    </dgm:pt>
    <dgm:pt modelId="{7E228632-EC85-471E-8C2E-A7CEA884DCF0}" type="parTrans" cxnId="{DDB424A1-684E-418B-A1DF-190B80EAD459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8B7DBF3-FDF3-4DC8-8995-099A092984AB}" type="sibTrans" cxnId="{DDB424A1-684E-418B-A1DF-190B80EAD459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2CB2AC8-15C1-4EC0-9EC5-B05AC83161DD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주변 낙엽</a:t>
          </a:r>
          <a:r>
            <a:rPr lang="en-US" altLang="ko-KR" sz="18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,</a:t>
          </a:r>
          <a:r>
            <a:rPr lang="ko-KR" altLang="en-US" sz="18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나뭇가지 제거</a:t>
          </a:r>
          <a:endParaRPr lang="ko-KR" altLang="en-US" sz="18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39D97639-87B3-418E-9653-FD3525939B04}" type="parTrans" cxnId="{A3C1BE15-6291-4DE1-8769-28619CAFBAA3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0D48199-2C21-49EA-A12D-9BE9C3D2C0CA}" type="sibTrans" cxnId="{A3C1BE15-6291-4DE1-8769-28619CAFBAA3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A095332-F248-4676-981E-B636983A62B0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자세를 엎드려 낮춤</a:t>
          </a:r>
        </a:p>
      </dgm:t>
    </dgm:pt>
    <dgm:pt modelId="{AD9D6B21-810D-4AA1-84EC-5EE40212D7A6}" type="parTrans" cxnId="{2407E4D8-7587-421A-B459-733A314057E2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35D76642-5232-4B77-A8D1-8CCA86FFB42B}" type="sibTrans" cxnId="{2407E4D8-7587-421A-B459-733A314057E2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453182E-D1A2-44D3-99EA-B722F3B94017}" type="pres">
      <dgm:prSet presAssocID="{4D858E11-33BD-494B-9B6B-54B325AA768B}" presName="linear" presStyleCnt="0">
        <dgm:presLayoutVars>
          <dgm:dir/>
          <dgm:animLvl val="lvl"/>
          <dgm:resizeHandles val="exact"/>
        </dgm:presLayoutVars>
      </dgm:prSet>
      <dgm:spPr/>
    </dgm:pt>
    <dgm:pt modelId="{BC59D79D-BBBF-414D-8550-7DD1866EBAA3}" type="pres">
      <dgm:prSet presAssocID="{2F6C3E7E-FD0C-4B13-B6BC-55C4D86F5881}" presName="parentLin" presStyleCnt="0"/>
      <dgm:spPr/>
    </dgm:pt>
    <dgm:pt modelId="{EE0B37EB-B2CD-4EC0-A085-04D978ABA269}" type="pres">
      <dgm:prSet presAssocID="{2F6C3E7E-FD0C-4B13-B6BC-55C4D86F5881}" presName="parentLeftMargin" presStyleLbl="node1" presStyleIdx="0" presStyleCnt="4"/>
      <dgm:spPr/>
    </dgm:pt>
    <dgm:pt modelId="{FDE345EA-D35A-4694-BDB1-E8ABD2F95132}" type="pres">
      <dgm:prSet presAssocID="{2F6C3E7E-FD0C-4B13-B6BC-55C4D86F5881}" presName="parentText" presStyleLbl="node1" presStyleIdx="0" presStyleCnt="4" custScaleX="127879" custLinFactNeighborX="-265" custLinFactNeighborY="-4792">
        <dgm:presLayoutVars>
          <dgm:chMax val="0"/>
          <dgm:bulletEnabled val="1"/>
        </dgm:presLayoutVars>
      </dgm:prSet>
      <dgm:spPr/>
    </dgm:pt>
    <dgm:pt modelId="{A30C4A2A-C3E2-4E39-9EAC-AAADDDFBA43F}" type="pres">
      <dgm:prSet presAssocID="{2F6C3E7E-FD0C-4B13-B6BC-55C4D86F5881}" presName="negativeSpace" presStyleCnt="0"/>
      <dgm:spPr/>
    </dgm:pt>
    <dgm:pt modelId="{A3827AB5-5C9D-469F-883C-AC79DC7D8933}" type="pres">
      <dgm:prSet presAssocID="{2F6C3E7E-FD0C-4B13-B6BC-55C4D86F5881}" presName="childText" presStyleLbl="conFgAcc1" presStyleIdx="0" presStyleCnt="4">
        <dgm:presLayoutVars>
          <dgm:bulletEnabled val="1"/>
        </dgm:presLayoutVars>
      </dgm:prSet>
      <dgm:spPr/>
    </dgm:pt>
    <dgm:pt modelId="{1C4D5535-CF6A-4F14-B4D0-6E2FAE10F742}" type="pres">
      <dgm:prSet presAssocID="{5D902FF4-0C12-47B4-8D3C-61395A9567A9}" presName="spaceBetweenRectangles" presStyleCnt="0"/>
      <dgm:spPr/>
    </dgm:pt>
    <dgm:pt modelId="{0C70D1E5-0207-4CD0-B78F-11E2E43E7618}" type="pres">
      <dgm:prSet presAssocID="{0FDE9B58-20FD-4E57-9D2C-0DF779CF991B}" presName="parentLin" presStyleCnt="0"/>
      <dgm:spPr/>
    </dgm:pt>
    <dgm:pt modelId="{F716A77C-96B6-4ECA-BD70-7A50F5679AFC}" type="pres">
      <dgm:prSet presAssocID="{0FDE9B58-20FD-4E57-9D2C-0DF779CF991B}" presName="parentLeftMargin" presStyleLbl="node1" presStyleIdx="0" presStyleCnt="4"/>
      <dgm:spPr/>
    </dgm:pt>
    <dgm:pt modelId="{619AFDC7-8617-4716-AE13-FB3FD5B9BE3B}" type="pres">
      <dgm:prSet presAssocID="{0FDE9B58-20FD-4E57-9D2C-0DF779CF991B}" presName="parentText" presStyleLbl="node1" presStyleIdx="1" presStyleCnt="4" custScaleX="127879">
        <dgm:presLayoutVars>
          <dgm:chMax val="0"/>
          <dgm:bulletEnabled val="1"/>
        </dgm:presLayoutVars>
      </dgm:prSet>
      <dgm:spPr/>
    </dgm:pt>
    <dgm:pt modelId="{0651A3BB-460F-4BE0-8B10-4AC20C094077}" type="pres">
      <dgm:prSet presAssocID="{0FDE9B58-20FD-4E57-9D2C-0DF779CF991B}" presName="negativeSpace" presStyleCnt="0"/>
      <dgm:spPr/>
    </dgm:pt>
    <dgm:pt modelId="{900A146C-4E5F-4433-8B3D-DC1CC5C3950A}" type="pres">
      <dgm:prSet presAssocID="{0FDE9B58-20FD-4E57-9D2C-0DF779CF991B}" presName="childText" presStyleLbl="conFgAcc1" presStyleIdx="1" presStyleCnt="4">
        <dgm:presLayoutVars>
          <dgm:bulletEnabled val="1"/>
        </dgm:presLayoutVars>
      </dgm:prSet>
      <dgm:spPr/>
    </dgm:pt>
    <dgm:pt modelId="{EC175D19-1120-4DE6-8638-76B727E42714}" type="pres">
      <dgm:prSet presAssocID="{48B7DBF3-FDF3-4DC8-8995-099A092984AB}" presName="spaceBetweenRectangles" presStyleCnt="0"/>
      <dgm:spPr/>
    </dgm:pt>
    <dgm:pt modelId="{CE8591E5-04CF-471C-A5EB-3464D5994DFE}" type="pres">
      <dgm:prSet presAssocID="{C2CB2AC8-15C1-4EC0-9EC5-B05AC83161DD}" presName="parentLin" presStyleCnt="0"/>
      <dgm:spPr/>
    </dgm:pt>
    <dgm:pt modelId="{DF5A4D4B-C07C-4F0D-9111-E082F8977C4C}" type="pres">
      <dgm:prSet presAssocID="{C2CB2AC8-15C1-4EC0-9EC5-B05AC83161DD}" presName="parentLeftMargin" presStyleLbl="node1" presStyleIdx="1" presStyleCnt="4"/>
      <dgm:spPr/>
    </dgm:pt>
    <dgm:pt modelId="{4D70B9F6-A2F7-4CB3-AC44-3AE008763E30}" type="pres">
      <dgm:prSet presAssocID="{C2CB2AC8-15C1-4EC0-9EC5-B05AC83161DD}" presName="parentText" presStyleLbl="node1" presStyleIdx="2" presStyleCnt="4" custScaleX="127879">
        <dgm:presLayoutVars>
          <dgm:chMax val="0"/>
          <dgm:bulletEnabled val="1"/>
        </dgm:presLayoutVars>
      </dgm:prSet>
      <dgm:spPr/>
    </dgm:pt>
    <dgm:pt modelId="{71A666CD-820B-4AF5-84F5-BD06F4586C92}" type="pres">
      <dgm:prSet presAssocID="{C2CB2AC8-15C1-4EC0-9EC5-B05AC83161DD}" presName="negativeSpace" presStyleCnt="0"/>
      <dgm:spPr/>
    </dgm:pt>
    <dgm:pt modelId="{A72C6512-8FF1-44A8-962B-195F71623428}" type="pres">
      <dgm:prSet presAssocID="{C2CB2AC8-15C1-4EC0-9EC5-B05AC83161DD}" presName="childText" presStyleLbl="conFgAcc1" presStyleIdx="2" presStyleCnt="4">
        <dgm:presLayoutVars>
          <dgm:bulletEnabled val="1"/>
        </dgm:presLayoutVars>
      </dgm:prSet>
      <dgm:spPr/>
    </dgm:pt>
    <dgm:pt modelId="{DC81F548-10C5-45F7-98CF-070AD1E5B864}" type="pres">
      <dgm:prSet presAssocID="{80D48199-2C21-49EA-A12D-9BE9C3D2C0CA}" presName="spaceBetweenRectangles" presStyleCnt="0"/>
      <dgm:spPr/>
    </dgm:pt>
    <dgm:pt modelId="{ED88B970-6AB0-40BA-BA2C-E732778730F2}" type="pres">
      <dgm:prSet presAssocID="{4A095332-F248-4676-981E-B636983A62B0}" presName="parentLin" presStyleCnt="0"/>
      <dgm:spPr/>
    </dgm:pt>
    <dgm:pt modelId="{123FEC2E-83B1-441C-838A-1A1F9922CCF4}" type="pres">
      <dgm:prSet presAssocID="{4A095332-F248-4676-981E-B636983A62B0}" presName="parentLeftMargin" presStyleLbl="node1" presStyleIdx="2" presStyleCnt="4"/>
      <dgm:spPr/>
    </dgm:pt>
    <dgm:pt modelId="{6B482289-3994-4622-BA60-942186A91EB8}" type="pres">
      <dgm:prSet presAssocID="{4A095332-F248-4676-981E-B636983A62B0}" presName="parentText" presStyleLbl="node1" presStyleIdx="3" presStyleCnt="4" custScaleX="127879">
        <dgm:presLayoutVars>
          <dgm:chMax val="0"/>
          <dgm:bulletEnabled val="1"/>
        </dgm:presLayoutVars>
      </dgm:prSet>
      <dgm:spPr/>
    </dgm:pt>
    <dgm:pt modelId="{81EC1290-5918-410F-9E1A-F644E9A866CF}" type="pres">
      <dgm:prSet presAssocID="{4A095332-F248-4676-981E-B636983A62B0}" presName="negativeSpace" presStyleCnt="0"/>
      <dgm:spPr/>
    </dgm:pt>
    <dgm:pt modelId="{303702BE-247B-4594-91BB-346CC51A4BFD}" type="pres">
      <dgm:prSet presAssocID="{4A095332-F248-4676-981E-B636983A62B0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A3C1BE15-6291-4DE1-8769-28619CAFBAA3}" srcId="{4D858E11-33BD-494B-9B6B-54B325AA768B}" destId="{C2CB2AC8-15C1-4EC0-9EC5-B05AC83161DD}" srcOrd="2" destOrd="0" parTransId="{39D97639-87B3-418E-9653-FD3525939B04}" sibTransId="{80D48199-2C21-49EA-A12D-9BE9C3D2C0CA}"/>
    <dgm:cxn modelId="{DDE44E20-3915-43C1-A982-74E0027CDB76}" type="presOf" srcId="{2F6C3E7E-FD0C-4B13-B6BC-55C4D86F5881}" destId="{EE0B37EB-B2CD-4EC0-A085-04D978ABA269}" srcOrd="0" destOrd="0" presId="urn:microsoft.com/office/officeart/2005/8/layout/list1"/>
    <dgm:cxn modelId="{6961122D-EC1A-44BD-848A-40AC3DEE9EFB}" srcId="{4D858E11-33BD-494B-9B6B-54B325AA768B}" destId="{2F6C3E7E-FD0C-4B13-B6BC-55C4D86F5881}" srcOrd="0" destOrd="0" parTransId="{66E55449-B4BA-473F-B6CE-4F1602983DE9}" sibTransId="{5D902FF4-0C12-47B4-8D3C-61395A9567A9}"/>
    <dgm:cxn modelId="{099AE85B-D589-4262-BBA4-94250EC8B08A}" type="presOf" srcId="{4A095332-F248-4676-981E-B636983A62B0}" destId="{6B482289-3994-4622-BA60-942186A91EB8}" srcOrd="1" destOrd="0" presId="urn:microsoft.com/office/officeart/2005/8/layout/list1"/>
    <dgm:cxn modelId="{F1FAFE67-7D76-4612-8FCD-6BF9222F7409}" type="presOf" srcId="{2F6C3E7E-FD0C-4B13-B6BC-55C4D86F5881}" destId="{FDE345EA-D35A-4694-BDB1-E8ABD2F95132}" srcOrd="1" destOrd="0" presId="urn:microsoft.com/office/officeart/2005/8/layout/list1"/>
    <dgm:cxn modelId="{3630CB78-A25F-45EB-87E8-7D2A5EB24C8E}" type="presOf" srcId="{0FDE9B58-20FD-4E57-9D2C-0DF779CF991B}" destId="{F716A77C-96B6-4ECA-BD70-7A50F5679AFC}" srcOrd="0" destOrd="0" presId="urn:microsoft.com/office/officeart/2005/8/layout/list1"/>
    <dgm:cxn modelId="{DDB424A1-684E-418B-A1DF-190B80EAD459}" srcId="{4D858E11-33BD-494B-9B6B-54B325AA768B}" destId="{0FDE9B58-20FD-4E57-9D2C-0DF779CF991B}" srcOrd="1" destOrd="0" parTransId="{7E228632-EC85-471E-8C2E-A7CEA884DCF0}" sibTransId="{48B7DBF3-FDF3-4DC8-8995-099A092984AB}"/>
    <dgm:cxn modelId="{14523DA8-41FF-4360-884B-6CD0E0A17807}" type="presOf" srcId="{4A095332-F248-4676-981E-B636983A62B0}" destId="{123FEC2E-83B1-441C-838A-1A1F9922CCF4}" srcOrd="0" destOrd="0" presId="urn:microsoft.com/office/officeart/2005/8/layout/list1"/>
    <dgm:cxn modelId="{F99A9DAE-D451-4166-8049-B45CB78AEEDE}" type="presOf" srcId="{0FDE9B58-20FD-4E57-9D2C-0DF779CF991B}" destId="{619AFDC7-8617-4716-AE13-FB3FD5B9BE3B}" srcOrd="1" destOrd="0" presId="urn:microsoft.com/office/officeart/2005/8/layout/list1"/>
    <dgm:cxn modelId="{DD9DBDB8-13B2-49E6-B050-B2052E29015A}" type="presOf" srcId="{4D858E11-33BD-494B-9B6B-54B325AA768B}" destId="{E453182E-D1A2-44D3-99EA-B722F3B94017}" srcOrd="0" destOrd="0" presId="urn:microsoft.com/office/officeart/2005/8/layout/list1"/>
    <dgm:cxn modelId="{C69CFFBF-2145-43A2-B813-E56BCFC89CDB}" type="presOf" srcId="{C2CB2AC8-15C1-4EC0-9EC5-B05AC83161DD}" destId="{DF5A4D4B-C07C-4F0D-9111-E082F8977C4C}" srcOrd="0" destOrd="0" presId="urn:microsoft.com/office/officeart/2005/8/layout/list1"/>
    <dgm:cxn modelId="{994612C9-0384-49DF-88A4-13AC5B9054CB}" type="presOf" srcId="{C2CB2AC8-15C1-4EC0-9EC5-B05AC83161DD}" destId="{4D70B9F6-A2F7-4CB3-AC44-3AE008763E30}" srcOrd="1" destOrd="0" presId="urn:microsoft.com/office/officeart/2005/8/layout/list1"/>
    <dgm:cxn modelId="{2407E4D8-7587-421A-B459-733A314057E2}" srcId="{4D858E11-33BD-494B-9B6B-54B325AA768B}" destId="{4A095332-F248-4676-981E-B636983A62B0}" srcOrd="3" destOrd="0" parTransId="{AD9D6B21-810D-4AA1-84EC-5EE40212D7A6}" sibTransId="{35D76642-5232-4B77-A8D1-8CCA86FFB42B}"/>
    <dgm:cxn modelId="{F68EAD3D-AAF3-4156-8C3E-C88656923136}" type="presParOf" srcId="{E453182E-D1A2-44D3-99EA-B722F3B94017}" destId="{BC59D79D-BBBF-414D-8550-7DD1866EBAA3}" srcOrd="0" destOrd="0" presId="urn:microsoft.com/office/officeart/2005/8/layout/list1"/>
    <dgm:cxn modelId="{50FF81FB-31E8-4340-9785-3F228576C174}" type="presParOf" srcId="{BC59D79D-BBBF-414D-8550-7DD1866EBAA3}" destId="{EE0B37EB-B2CD-4EC0-A085-04D978ABA269}" srcOrd="0" destOrd="0" presId="urn:microsoft.com/office/officeart/2005/8/layout/list1"/>
    <dgm:cxn modelId="{41AFAD7D-C2CF-4687-BA49-23B31934E4DC}" type="presParOf" srcId="{BC59D79D-BBBF-414D-8550-7DD1866EBAA3}" destId="{FDE345EA-D35A-4694-BDB1-E8ABD2F95132}" srcOrd="1" destOrd="0" presId="urn:microsoft.com/office/officeart/2005/8/layout/list1"/>
    <dgm:cxn modelId="{3840B73D-7AD1-45D4-9344-CE50CC9A2453}" type="presParOf" srcId="{E453182E-D1A2-44D3-99EA-B722F3B94017}" destId="{A30C4A2A-C3E2-4E39-9EAC-AAADDDFBA43F}" srcOrd="1" destOrd="0" presId="urn:microsoft.com/office/officeart/2005/8/layout/list1"/>
    <dgm:cxn modelId="{1FA7DD8D-2282-4A2C-8489-4166249C71FA}" type="presParOf" srcId="{E453182E-D1A2-44D3-99EA-B722F3B94017}" destId="{A3827AB5-5C9D-469F-883C-AC79DC7D8933}" srcOrd="2" destOrd="0" presId="urn:microsoft.com/office/officeart/2005/8/layout/list1"/>
    <dgm:cxn modelId="{2742C6F6-BEC6-40AF-8F78-9B8F7230F6A7}" type="presParOf" srcId="{E453182E-D1A2-44D3-99EA-B722F3B94017}" destId="{1C4D5535-CF6A-4F14-B4D0-6E2FAE10F742}" srcOrd="3" destOrd="0" presId="urn:microsoft.com/office/officeart/2005/8/layout/list1"/>
    <dgm:cxn modelId="{9C0DEDA3-08DE-4E77-B191-82CA1AC826E6}" type="presParOf" srcId="{E453182E-D1A2-44D3-99EA-B722F3B94017}" destId="{0C70D1E5-0207-4CD0-B78F-11E2E43E7618}" srcOrd="4" destOrd="0" presId="urn:microsoft.com/office/officeart/2005/8/layout/list1"/>
    <dgm:cxn modelId="{0EF451B3-F550-426A-95C9-A86E8551F986}" type="presParOf" srcId="{0C70D1E5-0207-4CD0-B78F-11E2E43E7618}" destId="{F716A77C-96B6-4ECA-BD70-7A50F5679AFC}" srcOrd="0" destOrd="0" presId="urn:microsoft.com/office/officeart/2005/8/layout/list1"/>
    <dgm:cxn modelId="{93E7177C-3500-4D46-B4C9-29FEBF7ED434}" type="presParOf" srcId="{0C70D1E5-0207-4CD0-B78F-11E2E43E7618}" destId="{619AFDC7-8617-4716-AE13-FB3FD5B9BE3B}" srcOrd="1" destOrd="0" presId="urn:microsoft.com/office/officeart/2005/8/layout/list1"/>
    <dgm:cxn modelId="{A8079393-4482-43E6-A340-4DC3C59BF9F7}" type="presParOf" srcId="{E453182E-D1A2-44D3-99EA-B722F3B94017}" destId="{0651A3BB-460F-4BE0-8B10-4AC20C094077}" srcOrd="5" destOrd="0" presId="urn:microsoft.com/office/officeart/2005/8/layout/list1"/>
    <dgm:cxn modelId="{E29C4BF3-67CB-4787-BBCD-BC03DBB41323}" type="presParOf" srcId="{E453182E-D1A2-44D3-99EA-B722F3B94017}" destId="{900A146C-4E5F-4433-8B3D-DC1CC5C3950A}" srcOrd="6" destOrd="0" presId="urn:microsoft.com/office/officeart/2005/8/layout/list1"/>
    <dgm:cxn modelId="{B03D0C5C-3E6F-44C3-A28B-4FE4956DF3EA}" type="presParOf" srcId="{E453182E-D1A2-44D3-99EA-B722F3B94017}" destId="{EC175D19-1120-4DE6-8638-76B727E42714}" srcOrd="7" destOrd="0" presId="urn:microsoft.com/office/officeart/2005/8/layout/list1"/>
    <dgm:cxn modelId="{59B4BAB9-70F4-4AFA-9437-DBF1C5AF06A1}" type="presParOf" srcId="{E453182E-D1A2-44D3-99EA-B722F3B94017}" destId="{CE8591E5-04CF-471C-A5EB-3464D5994DFE}" srcOrd="8" destOrd="0" presId="urn:microsoft.com/office/officeart/2005/8/layout/list1"/>
    <dgm:cxn modelId="{60BA1D1D-F3FA-4008-A96C-E50606267A80}" type="presParOf" srcId="{CE8591E5-04CF-471C-A5EB-3464D5994DFE}" destId="{DF5A4D4B-C07C-4F0D-9111-E082F8977C4C}" srcOrd="0" destOrd="0" presId="urn:microsoft.com/office/officeart/2005/8/layout/list1"/>
    <dgm:cxn modelId="{CD754B16-9879-402D-B42B-0A3654206BE4}" type="presParOf" srcId="{CE8591E5-04CF-471C-A5EB-3464D5994DFE}" destId="{4D70B9F6-A2F7-4CB3-AC44-3AE008763E30}" srcOrd="1" destOrd="0" presId="urn:microsoft.com/office/officeart/2005/8/layout/list1"/>
    <dgm:cxn modelId="{1CE9D084-D736-4F2A-BDBF-6B54E740094C}" type="presParOf" srcId="{E453182E-D1A2-44D3-99EA-B722F3B94017}" destId="{71A666CD-820B-4AF5-84F5-BD06F4586C92}" srcOrd="9" destOrd="0" presId="urn:microsoft.com/office/officeart/2005/8/layout/list1"/>
    <dgm:cxn modelId="{EDED04FF-CAC0-4257-BDF9-588C86CC6352}" type="presParOf" srcId="{E453182E-D1A2-44D3-99EA-B722F3B94017}" destId="{A72C6512-8FF1-44A8-962B-195F71623428}" srcOrd="10" destOrd="0" presId="urn:microsoft.com/office/officeart/2005/8/layout/list1"/>
    <dgm:cxn modelId="{B93B288B-7E29-454B-9278-EC6E6D9EBBC9}" type="presParOf" srcId="{E453182E-D1A2-44D3-99EA-B722F3B94017}" destId="{DC81F548-10C5-45F7-98CF-070AD1E5B864}" srcOrd="11" destOrd="0" presId="urn:microsoft.com/office/officeart/2005/8/layout/list1"/>
    <dgm:cxn modelId="{047D4BCB-F322-4E12-A932-08E97A347CF9}" type="presParOf" srcId="{E453182E-D1A2-44D3-99EA-B722F3B94017}" destId="{ED88B970-6AB0-40BA-BA2C-E732778730F2}" srcOrd="12" destOrd="0" presId="urn:microsoft.com/office/officeart/2005/8/layout/list1"/>
    <dgm:cxn modelId="{8AD4B764-06C8-4B05-AF69-9967F5BC8DE6}" type="presParOf" srcId="{ED88B970-6AB0-40BA-BA2C-E732778730F2}" destId="{123FEC2E-83B1-441C-838A-1A1F9922CCF4}" srcOrd="0" destOrd="0" presId="urn:microsoft.com/office/officeart/2005/8/layout/list1"/>
    <dgm:cxn modelId="{8F3D8114-EA44-4E07-B2FA-3CE41ED1D141}" type="presParOf" srcId="{ED88B970-6AB0-40BA-BA2C-E732778730F2}" destId="{6B482289-3994-4622-BA60-942186A91EB8}" srcOrd="1" destOrd="0" presId="urn:microsoft.com/office/officeart/2005/8/layout/list1"/>
    <dgm:cxn modelId="{67F7192C-F32A-4E13-B202-C84F380E513F}" type="presParOf" srcId="{E453182E-D1A2-44D3-99EA-B722F3B94017}" destId="{81EC1290-5918-410F-9E1A-F644E9A866CF}" srcOrd="13" destOrd="0" presId="urn:microsoft.com/office/officeart/2005/8/layout/list1"/>
    <dgm:cxn modelId="{B126CD1A-11AB-4F75-9308-4117C6140FF4}" type="presParOf" srcId="{E453182E-D1A2-44D3-99EA-B722F3B94017}" destId="{303702BE-247B-4594-91BB-346CC51A4BFD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858E11-33BD-494B-9B6B-54B325AA768B}" type="doc">
      <dgm:prSet loTypeId="urn:microsoft.com/office/officeart/2005/8/layout/hProcess9" loCatId="process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2A475371-0B10-4C68-AD8C-C00A7F55F6D1}">
      <dgm:prSet phldrT="[텍스트]" custT="1"/>
      <dgm:spPr/>
      <dgm:t>
        <a:bodyPr/>
        <a:lstStyle/>
        <a:p>
          <a:pPr latinLnBrk="1"/>
          <a:r>
            <a:rPr lang="ko-KR" altLang="en-US" sz="1800">
              <a:latin typeface="돋움" panose="020B0600000101010101" pitchFamily="50" charset="-127"/>
              <a:ea typeface="돋움" panose="020B0600000101010101" pitchFamily="50" charset="-127"/>
            </a:rPr>
            <a:t>신고</a:t>
          </a:r>
          <a:endParaRPr lang="ko-KR" altLang="en-US" sz="1800" dirty="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5098458-3D3D-4254-8D9B-AC8695DF7DD8}" type="sibTrans" cxnId="{C9F50D0B-7A37-4A34-A040-851A03421A01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902DD10-63AD-422C-AEB4-7691E14B8B11}" type="parTrans" cxnId="{C9F50D0B-7A37-4A34-A040-851A03421A01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D5893E0-C4AE-45D9-9717-CADAD1E32B0A}">
      <dgm:prSet phldrT="[텍스트]" custT="1"/>
      <dgm:spPr/>
      <dgm:t>
        <a:bodyPr/>
        <a:lstStyle/>
        <a:p>
          <a:pPr latinLnBrk="1"/>
          <a:r>
            <a:rPr lang="ko-KR" altLang="en-US" sz="1800" dirty="0" err="1">
              <a:latin typeface="돋움" panose="020B0600000101010101" pitchFamily="50" charset="-127"/>
              <a:ea typeface="돋움" panose="020B0600000101010101" pitchFamily="50" charset="-127"/>
            </a:rPr>
            <a:t>작은불</a:t>
          </a:r>
          <a:b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진화</a:t>
          </a:r>
        </a:p>
      </dgm:t>
    </dgm:pt>
    <dgm:pt modelId="{7D6178BB-AC69-41FB-9B45-EAD9B505DB70}" type="parTrans" cxnId="{00A8B2D8-E294-41F8-A51A-3F9021F6B8F8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BB220F0-078B-425B-AEB2-491FB3ABD1B7}" type="sibTrans" cxnId="{00A8B2D8-E294-41F8-A51A-3F9021F6B8F8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54985D2-1840-42AB-8467-A8F686B48715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대피</a:t>
          </a:r>
        </a:p>
      </dgm:t>
    </dgm:pt>
    <dgm:pt modelId="{4FD4F41D-940E-46C8-8C0C-692CEF0ED468}" type="parTrans" cxnId="{3E86D86A-15FF-4B4E-9106-909241E55541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AB2CC7D-4F9D-498F-969F-5C8E46F71A42}" type="sibTrans" cxnId="{3E86D86A-15FF-4B4E-9106-909241E55541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7F8D2D9-6985-4602-BC4F-5616AB9E5BC1}" type="pres">
      <dgm:prSet presAssocID="{4D858E11-33BD-494B-9B6B-54B325AA768B}" presName="CompostProcess" presStyleCnt="0">
        <dgm:presLayoutVars>
          <dgm:dir/>
          <dgm:resizeHandles val="exact"/>
        </dgm:presLayoutVars>
      </dgm:prSet>
      <dgm:spPr/>
    </dgm:pt>
    <dgm:pt modelId="{ACB12C08-5547-4AF8-983B-D3082DF0B0AF}" type="pres">
      <dgm:prSet presAssocID="{4D858E11-33BD-494B-9B6B-54B325AA768B}" presName="arrow" presStyleLbl="bgShp" presStyleIdx="0" presStyleCnt="1" custLinFactNeighborX="7631" custLinFactNeighborY="15330"/>
      <dgm:spPr/>
    </dgm:pt>
    <dgm:pt modelId="{E03F22B8-6B39-4F87-9D15-86643F881269}" type="pres">
      <dgm:prSet presAssocID="{4D858E11-33BD-494B-9B6B-54B325AA768B}" presName="linearProcess" presStyleCnt="0"/>
      <dgm:spPr/>
    </dgm:pt>
    <dgm:pt modelId="{A86E4FDD-F277-4618-A859-1BEF0BF6730B}" type="pres">
      <dgm:prSet presAssocID="{2A475371-0B10-4C68-AD8C-C00A7F55F6D1}" presName="textNode" presStyleLbl="node1" presStyleIdx="0" presStyleCnt="3">
        <dgm:presLayoutVars>
          <dgm:bulletEnabled val="1"/>
        </dgm:presLayoutVars>
      </dgm:prSet>
      <dgm:spPr/>
    </dgm:pt>
    <dgm:pt modelId="{6B96DD04-81F7-4808-B5C2-D8BC1C492D42}" type="pres">
      <dgm:prSet presAssocID="{A5098458-3D3D-4254-8D9B-AC8695DF7DD8}" presName="sibTrans" presStyleCnt="0"/>
      <dgm:spPr/>
    </dgm:pt>
    <dgm:pt modelId="{28C5D948-F1C4-4CAB-A5A4-933A1B7012B0}" type="pres">
      <dgm:prSet presAssocID="{CD5893E0-C4AE-45D9-9717-CADAD1E32B0A}" presName="textNode" presStyleLbl="node1" presStyleIdx="1" presStyleCnt="3">
        <dgm:presLayoutVars>
          <dgm:bulletEnabled val="1"/>
        </dgm:presLayoutVars>
      </dgm:prSet>
      <dgm:spPr/>
    </dgm:pt>
    <dgm:pt modelId="{24A48DF2-9D27-44C6-9466-9572D7594CCB}" type="pres">
      <dgm:prSet presAssocID="{4BB220F0-078B-425B-AEB2-491FB3ABD1B7}" presName="sibTrans" presStyleCnt="0"/>
      <dgm:spPr/>
    </dgm:pt>
    <dgm:pt modelId="{E62E8E47-B6F7-432F-86E3-C6BE6D4C66C6}" type="pres">
      <dgm:prSet presAssocID="{D54985D2-1840-42AB-8467-A8F686B48715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C9F50D0B-7A37-4A34-A040-851A03421A01}" srcId="{4D858E11-33BD-494B-9B6B-54B325AA768B}" destId="{2A475371-0B10-4C68-AD8C-C00A7F55F6D1}" srcOrd="0" destOrd="0" parTransId="{B902DD10-63AD-422C-AEB4-7691E14B8B11}" sibTransId="{A5098458-3D3D-4254-8D9B-AC8695DF7DD8}"/>
    <dgm:cxn modelId="{321E052E-B7AF-452C-8BF9-855EB6943DE5}" type="presOf" srcId="{2A475371-0B10-4C68-AD8C-C00A7F55F6D1}" destId="{A86E4FDD-F277-4618-A859-1BEF0BF6730B}" srcOrd="0" destOrd="0" presId="urn:microsoft.com/office/officeart/2005/8/layout/hProcess9"/>
    <dgm:cxn modelId="{3E86D86A-15FF-4B4E-9106-909241E55541}" srcId="{4D858E11-33BD-494B-9B6B-54B325AA768B}" destId="{D54985D2-1840-42AB-8467-A8F686B48715}" srcOrd="2" destOrd="0" parTransId="{4FD4F41D-940E-46C8-8C0C-692CEF0ED468}" sibTransId="{0AB2CC7D-4F9D-498F-969F-5C8E46F71A42}"/>
    <dgm:cxn modelId="{FC3F1655-DF1B-49DD-9403-9E4356C365B3}" type="presOf" srcId="{CD5893E0-C4AE-45D9-9717-CADAD1E32B0A}" destId="{28C5D948-F1C4-4CAB-A5A4-933A1B7012B0}" srcOrd="0" destOrd="0" presId="urn:microsoft.com/office/officeart/2005/8/layout/hProcess9"/>
    <dgm:cxn modelId="{00A8B2D8-E294-41F8-A51A-3F9021F6B8F8}" srcId="{4D858E11-33BD-494B-9B6B-54B325AA768B}" destId="{CD5893E0-C4AE-45D9-9717-CADAD1E32B0A}" srcOrd="1" destOrd="0" parTransId="{7D6178BB-AC69-41FB-9B45-EAD9B505DB70}" sibTransId="{4BB220F0-078B-425B-AEB2-491FB3ABD1B7}"/>
    <dgm:cxn modelId="{DFE1D1E2-F97B-40DB-9D8B-208F84E76ADF}" type="presOf" srcId="{D54985D2-1840-42AB-8467-A8F686B48715}" destId="{E62E8E47-B6F7-432F-86E3-C6BE6D4C66C6}" srcOrd="0" destOrd="0" presId="urn:microsoft.com/office/officeart/2005/8/layout/hProcess9"/>
    <dgm:cxn modelId="{630E3EF3-CAAE-47F7-937B-55FF227A684A}" type="presOf" srcId="{4D858E11-33BD-494B-9B6B-54B325AA768B}" destId="{07F8D2D9-6985-4602-BC4F-5616AB9E5BC1}" srcOrd="0" destOrd="0" presId="urn:microsoft.com/office/officeart/2005/8/layout/hProcess9"/>
    <dgm:cxn modelId="{ADB68923-A277-4966-A751-DCF9C68EEC71}" type="presParOf" srcId="{07F8D2D9-6985-4602-BC4F-5616AB9E5BC1}" destId="{ACB12C08-5547-4AF8-983B-D3082DF0B0AF}" srcOrd="0" destOrd="0" presId="urn:microsoft.com/office/officeart/2005/8/layout/hProcess9"/>
    <dgm:cxn modelId="{672E1E29-CDA8-43E3-A7BF-DFA607A7FDBB}" type="presParOf" srcId="{07F8D2D9-6985-4602-BC4F-5616AB9E5BC1}" destId="{E03F22B8-6B39-4F87-9D15-86643F881269}" srcOrd="1" destOrd="0" presId="urn:microsoft.com/office/officeart/2005/8/layout/hProcess9"/>
    <dgm:cxn modelId="{EB690CB9-C503-4911-AA29-9C4570DB14E9}" type="presParOf" srcId="{E03F22B8-6B39-4F87-9D15-86643F881269}" destId="{A86E4FDD-F277-4618-A859-1BEF0BF6730B}" srcOrd="0" destOrd="0" presId="urn:microsoft.com/office/officeart/2005/8/layout/hProcess9"/>
    <dgm:cxn modelId="{896FBDF1-6F55-4D89-84CB-A00D64F071CE}" type="presParOf" srcId="{E03F22B8-6B39-4F87-9D15-86643F881269}" destId="{6B96DD04-81F7-4808-B5C2-D8BC1C492D42}" srcOrd="1" destOrd="0" presId="urn:microsoft.com/office/officeart/2005/8/layout/hProcess9"/>
    <dgm:cxn modelId="{A047DC19-41A3-438A-AF85-713838E20CFB}" type="presParOf" srcId="{E03F22B8-6B39-4F87-9D15-86643F881269}" destId="{28C5D948-F1C4-4CAB-A5A4-933A1B7012B0}" srcOrd="2" destOrd="0" presId="urn:microsoft.com/office/officeart/2005/8/layout/hProcess9"/>
    <dgm:cxn modelId="{EF2AAA5B-6D77-4C0C-9DE6-60857A529F50}" type="presParOf" srcId="{E03F22B8-6B39-4F87-9D15-86643F881269}" destId="{24A48DF2-9D27-44C6-9466-9572D7594CCB}" srcOrd="3" destOrd="0" presId="urn:microsoft.com/office/officeart/2005/8/layout/hProcess9"/>
    <dgm:cxn modelId="{1F601F1F-1912-403E-82FC-7B6B1E78A861}" type="presParOf" srcId="{E03F22B8-6B39-4F87-9D15-86643F881269}" destId="{E62E8E47-B6F7-432F-86E3-C6BE6D4C66C6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827AB5-5C9D-469F-883C-AC79DC7D8933}">
      <dsp:nvSpPr>
        <dsp:cNvPr id="0" name=""/>
        <dsp:cNvSpPr/>
      </dsp:nvSpPr>
      <dsp:spPr>
        <a:xfrm>
          <a:off x="0" y="158453"/>
          <a:ext cx="3117565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DE345EA-D35A-4694-BDB1-E8ABD2F95132}">
      <dsp:nvSpPr>
        <dsp:cNvPr id="0" name=""/>
        <dsp:cNvSpPr/>
      </dsp:nvSpPr>
      <dsp:spPr>
        <a:xfrm>
          <a:off x="155313" y="12882"/>
          <a:ext cx="2787972" cy="26568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486" tIns="0" rIns="82486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산과 먼 방향으로</a:t>
          </a:r>
          <a:endParaRPr lang="ko-KR" altLang="en-US" sz="1800" kern="12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68282" y="25851"/>
        <a:ext cx="2762034" cy="239742"/>
      </dsp:txXfrm>
    </dsp:sp>
    <dsp:sp modelId="{900A146C-4E5F-4433-8B3D-DC1CC5C3950A}">
      <dsp:nvSpPr>
        <dsp:cNvPr id="0" name=""/>
        <dsp:cNvSpPr/>
      </dsp:nvSpPr>
      <dsp:spPr>
        <a:xfrm>
          <a:off x="0" y="566693"/>
          <a:ext cx="3117565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2252848"/>
              <a:satOff val="-5806"/>
              <a:lumOff val="-392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19AFDC7-8617-4716-AE13-FB3FD5B9BE3B}">
      <dsp:nvSpPr>
        <dsp:cNvPr id="0" name=""/>
        <dsp:cNvSpPr/>
      </dsp:nvSpPr>
      <dsp:spPr>
        <a:xfrm>
          <a:off x="155726" y="433854"/>
          <a:ext cx="2787972" cy="265680"/>
        </a:xfrm>
        <a:prstGeom prst="roundRect">
          <a:avLst/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486" tIns="0" rIns="82486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바람 반대방향으로</a:t>
          </a:r>
        </a:p>
      </dsp:txBody>
      <dsp:txXfrm>
        <a:off x="168695" y="446823"/>
        <a:ext cx="2762034" cy="239742"/>
      </dsp:txXfrm>
    </dsp:sp>
    <dsp:sp modelId="{A72C6512-8FF1-44A8-962B-195F71623428}">
      <dsp:nvSpPr>
        <dsp:cNvPr id="0" name=""/>
        <dsp:cNvSpPr/>
      </dsp:nvSpPr>
      <dsp:spPr>
        <a:xfrm>
          <a:off x="0" y="974934"/>
          <a:ext cx="3117565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4505695"/>
              <a:satOff val="-11613"/>
              <a:lumOff val="-784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0B9F6-A2F7-4CB3-AC44-3AE008763E30}">
      <dsp:nvSpPr>
        <dsp:cNvPr id="0" name=""/>
        <dsp:cNvSpPr/>
      </dsp:nvSpPr>
      <dsp:spPr>
        <a:xfrm>
          <a:off x="155726" y="842094"/>
          <a:ext cx="2787972" cy="265680"/>
        </a:xfrm>
        <a:prstGeom prst="roundRect">
          <a:avLst/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486" tIns="0" rIns="82486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주변 낙엽</a:t>
          </a:r>
          <a:r>
            <a:rPr lang="en-US" altLang="ko-KR" sz="1800" kern="12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,</a:t>
          </a:r>
          <a:r>
            <a:rPr lang="ko-KR" altLang="en-US" sz="1800" kern="12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나뭇가지 제거</a:t>
          </a:r>
          <a:endParaRPr lang="ko-KR" altLang="en-US" sz="1800" kern="12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68695" y="855063"/>
        <a:ext cx="2762034" cy="239742"/>
      </dsp:txXfrm>
    </dsp:sp>
    <dsp:sp modelId="{303702BE-247B-4594-91BB-346CC51A4BFD}">
      <dsp:nvSpPr>
        <dsp:cNvPr id="0" name=""/>
        <dsp:cNvSpPr/>
      </dsp:nvSpPr>
      <dsp:spPr>
        <a:xfrm>
          <a:off x="0" y="1383174"/>
          <a:ext cx="3117565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B482289-3994-4622-BA60-942186A91EB8}">
      <dsp:nvSpPr>
        <dsp:cNvPr id="0" name=""/>
        <dsp:cNvSpPr/>
      </dsp:nvSpPr>
      <dsp:spPr>
        <a:xfrm>
          <a:off x="155726" y="1250333"/>
          <a:ext cx="2787972" cy="265680"/>
        </a:xfrm>
        <a:prstGeom prst="round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486" tIns="0" rIns="82486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자세를 엎드려 낮춤</a:t>
          </a:r>
        </a:p>
      </dsp:txBody>
      <dsp:txXfrm>
        <a:off x="168695" y="1263302"/>
        <a:ext cx="2762034" cy="2397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B12C08-5547-4AF8-983B-D3082DF0B0AF}">
      <dsp:nvSpPr>
        <dsp:cNvPr id="0" name=""/>
        <dsp:cNvSpPr/>
      </dsp:nvSpPr>
      <dsp:spPr>
        <a:xfrm>
          <a:off x="553033" y="0"/>
          <a:ext cx="3360983" cy="1376166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6E4FDD-F277-4618-A859-1BEF0BF6730B}">
      <dsp:nvSpPr>
        <dsp:cNvPr id="0" name=""/>
        <dsp:cNvSpPr/>
      </dsp:nvSpPr>
      <dsp:spPr>
        <a:xfrm>
          <a:off x="0" y="412849"/>
          <a:ext cx="1186229" cy="55046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latin typeface="돋움" panose="020B0600000101010101" pitchFamily="50" charset="-127"/>
              <a:ea typeface="돋움" panose="020B0600000101010101" pitchFamily="50" charset="-127"/>
            </a:rPr>
            <a:t>신고</a:t>
          </a:r>
          <a:endParaRPr lang="ko-KR" altLang="en-US" sz="1800" kern="1200" dirty="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26872" y="439721"/>
        <a:ext cx="1132485" cy="496722"/>
      </dsp:txXfrm>
    </dsp:sp>
    <dsp:sp modelId="{28C5D948-F1C4-4CAB-A5A4-933A1B7012B0}">
      <dsp:nvSpPr>
        <dsp:cNvPr id="0" name=""/>
        <dsp:cNvSpPr/>
      </dsp:nvSpPr>
      <dsp:spPr>
        <a:xfrm>
          <a:off x="1383934" y="412849"/>
          <a:ext cx="1186229" cy="55046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 err="1">
              <a:latin typeface="돋움" panose="020B0600000101010101" pitchFamily="50" charset="-127"/>
              <a:ea typeface="돋움" panose="020B0600000101010101" pitchFamily="50" charset="-127"/>
            </a:rPr>
            <a:t>작은불</a:t>
          </a:r>
          <a:b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진화</a:t>
          </a:r>
        </a:p>
      </dsp:txBody>
      <dsp:txXfrm>
        <a:off x="1410806" y="439721"/>
        <a:ext cx="1132485" cy="496722"/>
      </dsp:txXfrm>
    </dsp:sp>
    <dsp:sp modelId="{E62E8E47-B6F7-432F-86E3-C6BE6D4C66C6}">
      <dsp:nvSpPr>
        <dsp:cNvPr id="0" name=""/>
        <dsp:cNvSpPr/>
      </dsp:nvSpPr>
      <dsp:spPr>
        <a:xfrm>
          <a:off x="2767868" y="412849"/>
          <a:ext cx="1186229" cy="55046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대피</a:t>
          </a:r>
        </a:p>
      </dsp:txBody>
      <dsp:txXfrm>
        <a:off x="2794740" y="439721"/>
        <a:ext cx="1132485" cy="4967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사각형: 잘린 위쪽 모서리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538480"/>
            <a:ext cx="9905999" cy="541519"/>
          </a:xfrm>
          <a:prstGeom prst="snip2SameRect">
            <a:avLst>
              <a:gd name="adj1" fmla="val 50000"/>
              <a:gd name="adj2" fmla="val 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육각형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681037" y="0"/>
            <a:ext cx="8543925" cy="1080000"/>
          </a:xfrm>
          <a:prstGeom prst="hexagon">
            <a:avLst>
              <a:gd name="adj" fmla="val 48538"/>
              <a:gd name="vf" fmla="val 11547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906002" cy="1080000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algn="ctr">
              <a:defRPr sz="4000" b="1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ADC0F797-C69D-4CB1-A73A-0D242EC36F7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735" y="6295632"/>
            <a:ext cx="1336877" cy="494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2025-12-30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육각형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953000" cy="6858000"/>
          </a:xfrm>
          <a:prstGeom prst="hexagon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12682277-2372-428C-A35D-546025316CE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094" y="175451"/>
            <a:ext cx="1519150" cy="5618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397000" y="2456873"/>
            <a:ext cx="7111999" cy="1237672"/>
          </a:xfrm>
          <a:prstGeom prst="rect">
            <a:avLst/>
          </a:prstGeom>
          <a:noFill/>
        </p:spPr>
        <p:txBody>
          <a:bodyPr wrap="square" rtlCol="0">
            <a:prstTxWarp prst="textChevronInverted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Wildfire</a:t>
            </a:r>
            <a:endParaRPr lang="ko-KR" altLang="en-US" b="1" dirty="0">
              <a:effectLst>
                <a:reflection blurRad="6350" stA="55000" endA="300" endPos="45500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02512" y="6337136"/>
            <a:ext cx="2228850" cy="365125"/>
          </a:xfrm>
        </p:spPr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4187180" y="1976581"/>
            <a:ext cx="4749430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눈물 방울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3724862" y="1455016"/>
            <a:ext cx="1111579" cy="886690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L 도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4187180" y="3195779"/>
            <a:ext cx="4749430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눈물 방울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3724862" y="2674214"/>
            <a:ext cx="1111579" cy="886690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L 도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4187180" y="4414394"/>
            <a:ext cx="4749430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눈물 방울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3724862" y="3892829"/>
            <a:ext cx="1111579" cy="886690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4187180" y="5628102"/>
            <a:ext cx="4749430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눈물 방울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3724862" y="5106537"/>
            <a:ext cx="1111579" cy="886690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4992179" y="1681727"/>
            <a:ext cx="3671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산불의 정의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4992179" y="2905122"/>
            <a:ext cx="36710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 latinLnBrk="1">
              <a:lnSpc>
                <a:spcPct val="120000"/>
              </a:lnSpc>
            </a:pP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산불의 계절별 특성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4992179" y="4105848"/>
            <a:ext cx="36710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 latinLnBrk="1">
              <a:lnSpc>
                <a:spcPct val="120000"/>
              </a:lnSpc>
            </a:pP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국내 산불 발생 현황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4992180" y="5324049"/>
            <a:ext cx="3671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산불 관련 국민행동요령</a:t>
            </a: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CC476F84-7675-4C89-AFFA-5B8A60D6FAB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9" t="-87" r="53277" b="68124"/>
          <a:stretch/>
        </p:blipFill>
        <p:spPr>
          <a:xfrm>
            <a:off x="973157" y="1444989"/>
            <a:ext cx="1758261" cy="1563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산불의 정의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238" y="1436357"/>
            <a:ext cx="6645738" cy="2238375"/>
          </a:xfrm>
        </p:spPr>
        <p:txBody>
          <a:bodyPr>
            <a:noAutofit/>
          </a:bodyPr>
          <a:lstStyle/>
          <a:p>
            <a:pPr marL="432000" indent="-432000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400" b="1" kern="0" spc="0" dirty="0">
                <a:effectLst/>
                <a:uFill>
                  <a:solidFill>
                    <a:srgbClr val="0000FF"/>
                  </a:solidFill>
                </a:uFill>
                <a:latin typeface="굴림" panose="020B0600000101010101" pitchFamily="50" charset="-127"/>
                <a:ea typeface="굴림" panose="020B0600000101010101" pitchFamily="50" charset="-127"/>
              </a:rPr>
              <a:t>Wildfire</a:t>
            </a:r>
            <a:endParaRPr lang="en-US" altLang="ko-KR" sz="2400" b="1" kern="0" spc="0" dirty="0"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864000" lvl="1" indent="-360000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A wildfire or forest fire, wildland fire is a fire in an area of combustible vegetation occurring in rural area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630237" y="3651091"/>
            <a:ext cx="8648158" cy="25876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indent="-432000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산불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864000" lvl="1" indent="-360000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산림이나 산림에 잇닿은 지역의 나무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풀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낙엽 등이 인위적 또는 자연적으로 발생한 불에 타는 것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864000" lvl="1" indent="-360000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우리나라는 자연현상으로 인한 산불보다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대부분 등산이나 인근 거주민의 소각 또는 취사행위 때문에 발생함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37582" y="1943443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배지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491403" y="2560781"/>
            <a:ext cx="1321611" cy="797305"/>
          </a:xfrm>
          <a:prstGeom prst="plaque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봄</a:t>
            </a:r>
          </a:p>
        </p:txBody>
      </p:sp>
      <p:sp>
        <p:nvSpPr>
          <p:cNvPr id="7" name="배지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491403" y="3358086"/>
            <a:ext cx="1321611" cy="843617"/>
          </a:xfrm>
          <a:prstGeom prst="plaque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여름</a:t>
            </a:r>
          </a:p>
        </p:txBody>
      </p:sp>
      <p:sp>
        <p:nvSpPr>
          <p:cNvPr id="8" name="배지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>
            <a:off x="491403" y="4195557"/>
            <a:ext cx="1321611" cy="843617"/>
          </a:xfrm>
          <a:prstGeom prst="plaque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가을</a:t>
            </a:r>
          </a:p>
        </p:txBody>
      </p:sp>
      <p:sp>
        <p:nvSpPr>
          <p:cNvPr id="9" name="사각형: 잘린 한쪽 모서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817053" y="1550482"/>
            <a:ext cx="3805200" cy="979053"/>
          </a:xfrm>
          <a:prstGeom prst="snip1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다이아몬드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817053" y="1661317"/>
            <a:ext cx="3805200" cy="868218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원인</a:t>
            </a:r>
          </a:p>
        </p:txBody>
      </p:sp>
      <p:sp>
        <p:nvSpPr>
          <p:cNvPr id="11" name="사각형: 잘린 한쪽 모서리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>
            <a:off x="5609070" y="1550482"/>
            <a:ext cx="3805200" cy="979053"/>
          </a:xfrm>
          <a:prstGeom prst="snip1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다이아몬드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5609067" y="1661317"/>
            <a:ext cx="3805200" cy="868218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특징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2. </a:t>
            </a:r>
            <a:r>
              <a:rPr lang="ko-KR" altLang="en-US" sz="4000" dirty="0">
                <a:latin typeface="돋움" panose="020B0600000101010101" pitchFamily="50" charset="-127"/>
                <a:ea typeface="돋움" panose="020B0600000101010101" pitchFamily="50" charset="-127"/>
              </a:rPr>
              <a:t>산불의 계절별 특성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15" name="배지 14">
            <a:extLst>
              <a:ext uri="{FF2B5EF4-FFF2-40B4-BE49-F238E27FC236}">
                <a16:creationId xmlns:a16="http://schemas.microsoft.com/office/drawing/2014/main" id="{9CC573D3-802C-490A-95DD-8F4086AAC658}"/>
              </a:ext>
            </a:extLst>
          </p:cNvPr>
          <p:cNvSpPr/>
          <p:nvPr/>
        </p:nvSpPr>
        <p:spPr>
          <a:xfrm>
            <a:off x="491403" y="5039174"/>
            <a:ext cx="1321611" cy="821889"/>
          </a:xfrm>
          <a:prstGeom prst="plaque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겨울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8255527"/>
              </p:ext>
            </p:extLst>
          </p:nvPr>
        </p:nvGraphicFramePr>
        <p:xfrm>
          <a:off x="1813014" y="2523563"/>
          <a:ext cx="7611182" cy="336973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805591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3805591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</a:tblGrid>
              <a:tr h="84243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고온 건조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강한 바람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불길이 빨리 번지고 대형 산불로 확산될 가능성이 높음</a:t>
                      </a: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842434">
                <a:tc>
                  <a:txBody>
                    <a:bodyPr/>
                    <a:lstStyle/>
                    <a:p>
                      <a:pPr marL="38100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마른 장마와 폭염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산불의 연중화 현상</a:t>
                      </a: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84243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낙엽 지표면까지 직접 비추는 </a:t>
                      </a:r>
                      <a:b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</a:b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햇볕 건조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봄철보다 바람이 덜 부는 경향으로 크게 확산되지 않음</a:t>
                      </a: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2955090200"/>
                  </a:ext>
                </a:extLst>
              </a:tr>
              <a:tr h="84243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평균기온이 높아짐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건조한 날씨 지속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겨울철 산불위험도는 </a:t>
                      </a:r>
                      <a:b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</a:b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점점 증가하는 추세</a:t>
                      </a: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3. </a:t>
            </a:r>
            <a:r>
              <a:rPr lang="ko-KR" altLang="en-US" sz="4000" dirty="0">
                <a:latin typeface="돋움" panose="020B0600000101010101" pitchFamily="50" charset="-127"/>
                <a:ea typeface="돋움" panose="020B0600000101010101" pitchFamily="50" charset="-127"/>
              </a:rPr>
              <a:t>국내 산불 발생 현황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3455142"/>
              </p:ext>
            </p:extLst>
          </p:nvPr>
        </p:nvGraphicFramePr>
        <p:xfrm>
          <a:off x="681037" y="1554591"/>
          <a:ext cx="85439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순서도: 순차적 액세스 저장소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5593104" y="2263903"/>
            <a:ext cx="1403009" cy="710790"/>
          </a:xfrm>
          <a:prstGeom prst="flowChartMagneticTap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2020~2023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년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한쪽 모서리는 잘리고 다른 쪽 모서리는 둥근 사각형 50">
            <a:extLst>
              <a:ext uri="{FF2B5EF4-FFF2-40B4-BE49-F238E27FC236}">
                <a16:creationId xmlns:a16="http://schemas.microsoft.com/office/drawing/2014/main" id="{5E626E8E-FED8-4D59-B916-D0986B3495BC}"/>
              </a:ext>
            </a:extLst>
          </p:cNvPr>
          <p:cNvSpPr/>
          <p:nvPr/>
        </p:nvSpPr>
        <p:spPr>
          <a:xfrm flipH="1">
            <a:off x="5088291" y="1265714"/>
            <a:ext cx="4554000" cy="4733492"/>
          </a:xfrm>
          <a:prstGeom prst="snip2Diag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8" name="사각형: 둥근 모서리 67">
            <a:extLst>
              <a:ext uri="{FF2B5EF4-FFF2-40B4-BE49-F238E27FC236}">
                <a16:creationId xmlns:a16="http://schemas.microsoft.com/office/drawing/2014/main" id="{FE5CE6F0-8691-4058-BA0A-126FF7434B31}"/>
              </a:ext>
            </a:extLst>
          </p:cNvPr>
          <p:cNvSpPr/>
          <p:nvPr/>
        </p:nvSpPr>
        <p:spPr>
          <a:xfrm>
            <a:off x="5215642" y="2978535"/>
            <a:ext cx="2693974" cy="176732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4. </a:t>
            </a:r>
            <a:r>
              <a:rPr lang="ko-KR" altLang="en-US" sz="4000" dirty="0">
                <a:latin typeface="돋움" panose="020B0600000101010101" pitchFamily="50" charset="-127"/>
                <a:ea typeface="돋움" panose="020B0600000101010101" pitchFamily="50" charset="-127"/>
              </a:rPr>
              <a:t>산불 관련 국민행동요령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33" name="한쪽 모서리는 잘리고 다른 쪽 모서리는 둥근 사각형 55">
            <a:extLst>
              <a:ext uri="{FF2B5EF4-FFF2-40B4-BE49-F238E27FC236}">
                <a16:creationId xmlns:a16="http://schemas.microsoft.com/office/drawing/2014/main" id="{6059C6E6-69B8-4608-8919-F059CBD40D96}"/>
              </a:ext>
            </a:extLst>
          </p:cNvPr>
          <p:cNvSpPr/>
          <p:nvPr/>
        </p:nvSpPr>
        <p:spPr>
          <a:xfrm>
            <a:off x="273260" y="1265714"/>
            <a:ext cx="4554000" cy="4733492"/>
          </a:xfrm>
          <a:prstGeom prst="snip2Diag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6" name="화살표: 갈매기형 수장 35">
            <a:extLst>
              <a:ext uri="{FF2B5EF4-FFF2-40B4-BE49-F238E27FC236}">
                <a16:creationId xmlns:a16="http://schemas.microsoft.com/office/drawing/2014/main" id="{5411A761-7BCE-4796-9D85-24C19925F778}"/>
              </a:ext>
            </a:extLst>
          </p:cNvPr>
          <p:cNvSpPr/>
          <p:nvPr/>
        </p:nvSpPr>
        <p:spPr>
          <a:xfrm flipH="1">
            <a:off x="523467" y="3131746"/>
            <a:ext cx="1957641" cy="477180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112, 119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37" name="다이어그램 36">
            <a:extLst>
              <a:ext uri="{FF2B5EF4-FFF2-40B4-BE49-F238E27FC236}">
                <a16:creationId xmlns:a16="http://schemas.microsoft.com/office/drawing/2014/main" id="{4E854A96-AA70-4FFA-8036-E8AAD1D89F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70501307"/>
              </p:ext>
            </p:extLst>
          </p:nvPr>
        </p:nvGraphicFramePr>
        <p:xfrm>
          <a:off x="991478" y="4219735"/>
          <a:ext cx="3117565" cy="1635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4" name="순서도: 저장 데이터 43">
            <a:extLst>
              <a:ext uri="{FF2B5EF4-FFF2-40B4-BE49-F238E27FC236}">
                <a16:creationId xmlns:a16="http://schemas.microsoft.com/office/drawing/2014/main" id="{433D94AE-5D43-4B11-96A8-E3F414995BAD}"/>
              </a:ext>
            </a:extLst>
          </p:cNvPr>
          <p:cNvSpPr/>
          <p:nvPr/>
        </p:nvSpPr>
        <p:spPr>
          <a:xfrm flipH="1">
            <a:off x="930260" y="1393256"/>
            <a:ext cx="3240000" cy="403200"/>
          </a:xfrm>
          <a:prstGeom prst="flowChartOnlineStorag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산불을 만났을 때</a:t>
            </a:r>
          </a:p>
        </p:txBody>
      </p:sp>
      <p:sp>
        <p:nvSpPr>
          <p:cNvPr id="45" name="순서도: 문서 44">
            <a:extLst>
              <a:ext uri="{FF2B5EF4-FFF2-40B4-BE49-F238E27FC236}">
                <a16:creationId xmlns:a16="http://schemas.microsoft.com/office/drawing/2014/main" id="{98852F7E-A1FB-4311-B892-2376A557C934}"/>
              </a:ext>
            </a:extLst>
          </p:cNvPr>
          <p:cNvSpPr/>
          <p:nvPr/>
        </p:nvSpPr>
        <p:spPr>
          <a:xfrm>
            <a:off x="523468" y="3687585"/>
            <a:ext cx="1957641" cy="477180"/>
          </a:xfrm>
          <a:prstGeom prst="flowChartDocumen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시군구청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55" name="다이어그램 54">
            <a:extLst>
              <a:ext uri="{FF2B5EF4-FFF2-40B4-BE49-F238E27FC236}">
                <a16:creationId xmlns:a16="http://schemas.microsoft.com/office/drawing/2014/main" id="{9F5A0D30-E896-44FC-9097-E4E508AD41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1451054"/>
              </p:ext>
            </p:extLst>
          </p:nvPr>
        </p:nvGraphicFramePr>
        <p:xfrm>
          <a:off x="573211" y="1851623"/>
          <a:ext cx="3954098" cy="13761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" name="화살표: 줄무늬가 있는 오른쪽 2">
            <a:extLst>
              <a:ext uri="{FF2B5EF4-FFF2-40B4-BE49-F238E27FC236}">
                <a16:creationId xmlns:a16="http://schemas.microsoft.com/office/drawing/2014/main" id="{980904B8-0F0C-4F30-97CD-68475D6C9AD0}"/>
              </a:ext>
            </a:extLst>
          </p:cNvPr>
          <p:cNvSpPr/>
          <p:nvPr/>
        </p:nvSpPr>
        <p:spPr>
          <a:xfrm rot="5400000">
            <a:off x="3371310" y="3264882"/>
            <a:ext cx="751261" cy="1048504"/>
          </a:xfrm>
          <a:prstGeom prst="stripedRightArrow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7" name="순서도: 문서 97">
            <a:extLst>
              <a:ext uri="{FF2B5EF4-FFF2-40B4-BE49-F238E27FC236}">
                <a16:creationId xmlns:a16="http://schemas.microsoft.com/office/drawing/2014/main" id="{6AB9EBE4-F3BB-426C-8862-3CB7410B51E2}"/>
              </a:ext>
            </a:extLst>
          </p:cNvPr>
          <p:cNvSpPr/>
          <p:nvPr/>
        </p:nvSpPr>
        <p:spPr>
          <a:xfrm>
            <a:off x="5281322" y="3142870"/>
            <a:ext cx="1166945" cy="689695"/>
          </a:xfrm>
          <a:prstGeom prst="snip1Rect">
            <a:avLst/>
          </a:prstGeom>
          <a:solidFill>
            <a:schemeClr val="accent5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소각주의</a:t>
            </a:r>
          </a:p>
        </p:txBody>
      </p:sp>
      <p:sp>
        <p:nvSpPr>
          <p:cNvPr id="58" name="순서도: 문서 97">
            <a:extLst>
              <a:ext uri="{FF2B5EF4-FFF2-40B4-BE49-F238E27FC236}">
                <a16:creationId xmlns:a16="http://schemas.microsoft.com/office/drawing/2014/main" id="{20D6994D-B201-4AEA-B965-621EA060D495}"/>
              </a:ext>
            </a:extLst>
          </p:cNvPr>
          <p:cNvSpPr/>
          <p:nvPr/>
        </p:nvSpPr>
        <p:spPr>
          <a:xfrm flipH="1" flipV="1">
            <a:off x="8095131" y="3014877"/>
            <a:ext cx="1408799" cy="796822"/>
          </a:xfrm>
          <a:prstGeom prst="pentagon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9" name="갈매기형 수장 36">
            <a:extLst>
              <a:ext uri="{FF2B5EF4-FFF2-40B4-BE49-F238E27FC236}">
                <a16:creationId xmlns:a16="http://schemas.microsoft.com/office/drawing/2014/main" id="{302DE3A5-6866-44A0-8CFD-730AB8F0FC4D}"/>
              </a:ext>
            </a:extLst>
          </p:cNvPr>
          <p:cNvSpPr/>
          <p:nvPr/>
        </p:nvSpPr>
        <p:spPr>
          <a:xfrm>
            <a:off x="5517278" y="2144988"/>
            <a:ext cx="1800000" cy="720000"/>
          </a:xfrm>
          <a:prstGeom prst="plaque">
            <a:avLst/>
          </a:prstGeom>
          <a:solidFill>
            <a:srgbClr val="F2C4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개인</a:t>
            </a:r>
          </a:p>
        </p:txBody>
      </p:sp>
      <p:sp>
        <p:nvSpPr>
          <p:cNvPr id="60" name="두루마리 모양: 가로로 말림 59">
            <a:extLst>
              <a:ext uri="{FF2B5EF4-FFF2-40B4-BE49-F238E27FC236}">
                <a16:creationId xmlns:a16="http://schemas.microsoft.com/office/drawing/2014/main" id="{57E80F6A-5967-4FF6-B0E7-BA09579D396D}"/>
              </a:ext>
            </a:extLst>
          </p:cNvPr>
          <p:cNvSpPr/>
          <p:nvPr/>
        </p:nvSpPr>
        <p:spPr>
          <a:xfrm rot="21080772">
            <a:off x="8069962" y="3825190"/>
            <a:ext cx="1450869" cy="790175"/>
          </a:xfrm>
          <a:prstGeom prst="horizontalScroll">
            <a:avLst/>
          </a:prstGeom>
          <a:solidFill>
            <a:srgbClr val="F2C4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위급상황 대비</a:t>
            </a:r>
          </a:p>
        </p:txBody>
      </p:sp>
      <p:sp>
        <p:nvSpPr>
          <p:cNvPr id="61" name="양쪽 모서리가 둥근 사각형 47">
            <a:extLst>
              <a:ext uri="{FF2B5EF4-FFF2-40B4-BE49-F238E27FC236}">
                <a16:creationId xmlns:a16="http://schemas.microsoft.com/office/drawing/2014/main" id="{9652E583-9447-45F9-B798-D3E7F81A9343}"/>
              </a:ext>
            </a:extLst>
          </p:cNvPr>
          <p:cNvSpPr/>
          <p:nvPr/>
        </p:nvSpPr>
        <p:spPr>
          <a:xfrm>
            <a:off x="5400045" y="4812254"/>
            <a:ext cx="2031661" cy="1014403"/>
          </a:xfrm>
          <a:prstGeom prst="rightArrowCallout">
            <a:avLst>
              <a:gd name="adj1" fmla="val 50000"/>
              <a:gd name="adj2" fmla="val 25000"/>
              <a:gd name="adj3" fmla="val 25000"/>
              <a:gd name="adj4" fmla="val 68781"/>
            </a:avLst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위반시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과태료</a:t>
            </a:r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벌금</a:t>
            </a:r>
          </a:p>
        </p:txBody>
      </p:sp>
      <p:sp>
        <p:nvSpPr>
          <p:cNvPr id="62" name="평행 사변형 61">
            <a:extLst>
              <a:ext uri="{FF2B5EF4-FFF2-40B4-BE49-F238E27FC236}">
                <a16:creationId xmlns:a16="http://schemas.microsoft.com/office/drawing/2014/main" id="{B2EB3272-8C80-4454-B8D0-C64883792D06}"/>
              </a:ext>
            </a:extLst>
          </p:cNvPr>
          <p:cNvSpPr/>
          <p:nvPr/>
        </p:nvSpPr>
        <p:spPr bwMode="auto">
          <a:xfrm>
            <a:off x="7641065" y="4923559"/>
            <a:ext cx="1528965" cy="693778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b="0" i="0" u="none" strike="noStrike" cap="none" normalizeH="0" baseline="0" dirty="0">
                <a:ln>
                  <a:noFill/>
                </a:ln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비상용품준비</a:t>
            </a:r>
          </a:p>
        </p:txBody>
      </p:sp>
      <p:sp>
        <p:nvSpPr>
          <p:cNvPr id="63" name="별: 꼭짓점 8개 62">
            <a:extLst>
              <a:ext uri="{FF2B5EF4-FFF2-40B4-BE49-F238E27FC236}">
                <a16:creationId xmlns:a16="http://schemas.microsoft.com/office/drawing/2014/main" id="{A968C4CD-D21A-4A01-A297-DB16183C33CC}"/>
              </a:ext>
            </a:extLst>
          </p:cNvPr>
          <p:cNvSpPr/>
          <p:nvPr/>
        </p:nvSpPr>
        <p:spPr>
          <a:xfrm>
            <a:off x="7435334" y="2144988"/>
            <a:ext cx="1800000" cy="720000"/>
          </a:xfrm>
          <a:prstGeom prst="star8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건물</a:t>
            </a:r>
          </a:p>
        </p:txBody>
      </p:sp>
      <p:cxnSp>
        <p:nvCxnSpPr>
          <p:cNvPr id="64" name="구부러진 연결선 15">
            <a:extLst>
              <a:ext uri="{FF2B5EF4-FFF2-40B4-BE49-F238E27FC236}">
                <a16:creationId xmlns:a16="http://schemas.microsoft.com/office/drawing/2014/main" id="{04238906-1923-4FB1-83E5-E30CB007D2BB}"/>
              </a:ext>
            </a:extLst>
          </p:cNvPr>
          <p:cNvCxnSpPr>
            <a:cxnSpLocks/>
            <a:stCxn id="59" idx="0"/>
            <a:endCxn id="63" idx="6"/>
          </p:cNvCxnSpPr>
          <p:nvPr/>
        </p:nvCxnSpPr>
        <p:spPr>
          <a:xfrm rot="5400000" flipH="1" flipV="1">
            <a:off x="7376306" y="1185960"/>
            <a:ext cx="12700" cy="1918056"/>
          </a:xfrm>
          <a:prstGeom prst="curvedConnector3">
            <a:avLst>
              <a:gd name="adj1" fmla="val 1800000"/>
            </a:avLst>
          </a:prstGeom>
          <a:ln w="28575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순서도: 저장 데이터 64">
            <a:extLst>
              <a:ext uri="{FF2B5EF4-FFF2-40B4-BE49-F238E27FC236}">
                <a16:creationId xmlns:a16="http://schemas.microsoft.com/office/drawing/2014/main" id="{AF577210-2118-48D9-ABB4-06BD7D46EF01}"/>
              </a:ext>
            </a:extLst>
          </p:cNvPr>
          <p:cNvSpPr/>
          <p:nvPr/>
        </p:nvSpPr>
        <p:spPr>
          <a:xfrm>
            <a:off x="5745291" y="1393256"/>
            <a:ext cx="3240000" cy="403200"/>
          </a:xfrm>
          <a:prstGeom prst="flowChartOnlineStorag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평소 대비</a:t>
            </a:r>
          </a:p>
        </p:txBody>
      </p:sp>
      <p:sp>
        <p:nvSpPr>
          <p:cNvPr id="66" name="사각형: 잘린 한쪽 모서리 65">
            <a:extLst>
              <a:ext uri="{FF2B5EF4-FFF2-40B4-BE49-F238E27FC236}">
                <a16:creationId xmlns:a16="http://schemas.microsoft.com/office/drawing/2014/main" id="{37A7AFA9-119F-4CFB-AE5E-72C3B4CE920C}"/>
              </a:ext>
            </a:extLst>
          </p:cNvPr>
          <p:cNvSpPr/>
          <p:nvPr/>
        </p:nvSpPr>
        <p:spPr>
          <a:xfrm flipH="1">
            <a:off x="6523991" y="3158010"/>
            <a:ext cx="1309291" cy="666584"/>
          </a:xfrm>
          <a:prstGeom prst="snip1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통제구역 출입금지</a:t>
            </a:r>
          </a:p>
        </p:txBody>
      </p:sp>
      <p:sp>
        <p:nvSpPr>
          <p:cNvPr id="67" name="육각형 66">
            <a:extLst>
              <a:ext uri="{FF2B5EF4-FFF2-40B4-BE49-F238E27FC236}">
                <a16:creationId xmlns:a16="http://schemas.microsoft.com/office/drawing/2014/main" id="{207B12D1-EA62-4EA2-9570-7766253FFD34}"/>
              </a:ext>
            </a:extLst>
          </p:cNvPr>
          <p:cNvSpPr/>
          <p:nvPr/>
        </p:nvSpPr>
        <p:spPr>
          <a:xfrm>
            <a:off x="5646709" y="3991830"/>
            <a:ext cx="1932834" cy="618381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화기물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소지</a:t>
            </a:r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및 흡연금지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DA89DE-32DE-4FBB-8C60-4E80209C88FA}"/>
              </a:ext>
            </a:extLst>
          </p:cNvPr>
          <p:cNvSpPr txBox="1"/>
          <p:nvPr/>
        </p:nvSpPr>
        <p:spPr>
          <a:xfrm>
            <a:off x="8157572" y="3090123"/>
            <a:ext cx="12839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집주변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안전</a:t>
            </a:r>
          </a:p>
        </p:txBody>
      </p:sp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443</TotalTime>
  <Words>203</Words>
  <Application>Microsoft Office PowerPoint</Application>
  <PresentationFormat>A4 용지(210x297mm)</PresentationFormat>
  <Paragraphs>63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산불의 정의</vt:lpstr>
      <vt:lpstr>2. 산불의 계절별 특성</vt:lpstr>
      <vt:lpstr>3. 국내 산불 발생 현황</vt:lpstr>
      <vt:lpstr>4. 산불 관련 국민행동요령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GHYOO YOO</cp:lastModifiedBy>
  <cp:revision>54</cp:revision>
  <dcterms:created xsi:type="dcterms:W3CDTF">2023-07-20T02:58:21Z</dcterms:created>
  <dcterms:modified xsi:type="dcterms:W3CDTF">2025-12-30T05:16:43Z</dcterms:modified>
</cp:coreProperties>
</file>